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259" r:id="rId3"/>
    <p:sldId id="267" r:id="rId4"/>
    <p:sldId id="285" r:id="rId5"/>
    <p:sldId id="286" r:id="rId6"/>
    <p:sldId id="287" r:id="rId7"/>
    <p:sldId id="258" r:id="rId8"/>
    <p:sldId id="276" r:id="rId9"/>
    <p:sldId id="274" r:id="rId10"/>
  </p:sldIdLst>
  <p:sldSz cx="9144000" cy="5143500" type="screen16x9"/>
  <p:notesSz cx="6858000" cy="9144000"/>
  <p:embeddedFontLst>
    <p:embeddedFont>
      <p:font typeface="Anaheim" panose="02000503000000000000" pitchFamily="2" charset="0"/>
      <p:regular r:id="rId12"/>
    </p:embeddedFont>
    <p:embeddedFont>
      <p:font typeface="Bebas Neue" panose="020B0606020202050201" pitchFamily="34" charset="0"/>
      <p:regular r:id="rId13"/>
    </p:embeddedFont>
    <p:embeddedFont>
      <p:font typeface="Manrope" pitchFamily="2" charset="0"/>
      <p:regular r:id="rId14"/>
      <p:bold r:id="rId15"/>
    </p:embeddedFont>
    <p:embeddedFont>
      <p:font typeface="Montserrat" pitchFamily="2" charset="0"/>
      <p:regular r:id="rId16"/>
      <p:bold r:id="rId17"/>
      <p:italic r:id="rId18"/>
      <p:boldItalic r:id="rId19"/>
    </p:embeddedFont>
    <p:embeddedFont>
      <p:font typeface="Nunito Light" panose="020F0302020204030204" pitchFamily="34" charset="0"/>
      <p:regular r:id="rId20"/>
      <p: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A716B2-F963-43D3-9BC7-6F8BB28C2D77}">
  <a:tblStyle styleId="{07A716B2-F963-43D3-9BC7-6F8BB28C2D7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DF77CC8-CC30-487F-9888-69D741F1FB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37"/>
    <p:restoredTop sz="94694"/>
  </p:normalViewPr>
  <p:slideViewPr>
    <p:cSldViewPr snapToGrid="0">
      <p:cViewPr varScale="1">
        <p:scale>
          <a:sx n="141" d="100"/>
          <a:sy n="141" d="100"/>
        </p:scale>
        <p:origin x="19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6900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3709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53713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d44c0c1fca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d44c0c1fca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8680c3840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8680c3840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27225" y="1156800"/>
            <a:ext cx="4160700" cy="22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27225" y="3651675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5479825" y="893875"/>
            <a:ext cx="2950800" cy="34014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2" name="Google Shape;12;p2"/>
          <p:cNvCxnSpPr/>
          <p:nvPr/>
        </p:nvCxnSpPr>
        <p:spPr>
          <a:xfrm>
            <a:off x="644050" y="-62775"/>
            <a:ext cx="0" cy="530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87837" y="4491575"/>
            <a:ext cx="685875" cy="5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3690375" y="539500"/>
            <a:ext cx="4663200" cy="7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ubTitle" idx="1"/>
          </p:nvPr>
        </p:nvSpPr>
        <p:spPr>
          <a:xfrm>
            <a:off x="3690375" y="1341100"/>
            <a:ext cx="46632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cxnSp>
        <p:nvCxnSpPr>
          <p:cNvPr id="88" name="Google Shape;88;p15"/>
          <p:cNvCxnSpPr/>
          <p:nvPr/>
        </p:nvCxnSpPr>
        <p:spPr>
          <a:xfrm>
            <a:off x="644050" y="-62775"/>
            <a:ext cx="0" cy="530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5"/>
          <p:cNvCxnSpPr/>
          <p:nvPr/>
        </p:nvCxnSpPr>
        <p:spPr>
          <a:xfrm>
            <a:off x="644050" y="439050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5"/>
          <p:cNvCxnSpPr/>
          <p:nvPr/>
        </p:nvCxnSpPr>
        <p:spPr>
          <a:xfrm>
            <a:off x="644050" y="4704450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7" name="Google Shape;157;p22"/>
          <p:cNvCxnSpPr/>
          <p:nvPr/>
        </p:nvCxnSpPr>
        <p:spPr>
          <a:xfrm>
            <a:off x="644050" y="-62775"/>
            <a:ext cx="0" cy="530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22"/>
          <p:cNvCxnSpPr/>
          <p:nvPr/>
        </p:nvCxnSpPr>
        <p:spPr>
          <a:xfrm>
            <a:off x="644050" y="4704450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9" name="Google Shape;159;p22"/>
          <p:cNvPicPr preferRelativeResize="0"/>
          <p:nvPr/>
        </p:nvPicPr>
        <p:blipFill rotWithShape="1">
          <a:blip r:embed="rId2">
            <a:alphaModFix/>
          </a:blip>
          <a:srcRect l="3059" r="3386"/>
          <a:stretch/>
        </p:blipFill>
        <p:spPr>
          <a:xfrm flipH="1">
            <a:off x="7165250" y="-459450"/>
            <a:ext cx="2138475" cy="340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1" name="Google Shape;161;p23"/>
          <p:cNvCxnSpPr/>
          <p:nvPr/>
        </p:nvCxnSpPr>
        <p:spPr>
          <a:xfrm>
            <a:off x="644050" y="-62775"/>
            <a:ext cx="0" cy="530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644050" y="439050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23"/>
          <p:cNvCxnSpPr/>
          <p:nvPr/>
        </p:nvCxnSpPr>
        <p:spPr>
          <a:xfrm>
            <a:off x="644050" y="4704450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4" name="Google Shape;16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64949" y="2269434"/>
            <a:ext cx="2550098" cy="2932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644050" y="-62775"/>
            <a:ext cx="0" cy="530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6"/>
          <p:cNvCxnSpPr/>
          <p:nvPr/>
        </p:nvCxnSpPr>
        <p:spPr>
          <a:xfrm>
            <a:off x="644050" y="1119000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255725" y="1213500"/>
            <a:ext cx="4133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4255725" y="2158025"/>
            <a:ext cx="4133400" cy="18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>
            <a:off x="1016500" y="645900"/>
            <a:ext cx="2946000" cy="3851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45" name="Google Shape;45;p7"/>
          <p:cNvCxnSpPr/>
          <p:nvPr/>
        </p:nvCxnSpPr>
        <p:spPr>
          <a:xfrm>
            <a:off x="644050" y="-62775"/>
            <a:ext cx="0" cy="530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Google Shape;46;p7"/>
          <p:cNvCxnSpPr/>
          <p:nvPr/>
        </p:nvCxnSpPr>
        <p:spPr>
          <a:xfrm>
            <a:off x="644050" y="439050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47;p7"/>
          <p:cNvCxnSpPr/>
          <p:nvPr/>
        </p:nvCxnSpPr>
        <p:spPr>
          <a:xfrm>
            <a:off x="644050" y="4704450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2563400"/>
            <a:ext cx="4671300" cy="13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subTitle" idx="1"/>
          </p:nvPr>
        </p:nvSpPr>
        <p:spPr>
          <a:xfrm>
            <a:off x="713225" y="4099375"/>
            <a:ext cx="46713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8" name="Google Shape;58;p11"/>
          <p:cNvSpPr>
            <a:spLocks noGrp="1"/>
          </p:cNvSpPr>
          <p:nvPr>
            <p:ph type="pic" idx="2"/>
          </p:nvPr>
        </p:nvSpPr>
        <p:spPr>
          <a:xfrm>
            <a:off x="787425" y="539500"/>
            <a:ext cx="4059900" cy="19935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1"/>
          <p:cNvSpPr>
            <a:spLocks noGrp="1"/>
          </p:cNvSpPr>
          <p:nvPr>
            <p:ph type="pic" idx="3"/>
          </p:nvPr>
        </p:nvSpPr>
        <p:spPr>
          <a:xfrm>
            <a:off x="5335975" y="539500"/>
            <a:ext cx="3094800" cy="3851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0" name="Google Shape;60;p11"/>
          <p:cNvCxnSpPr/>
          <p:nvPr/>
        </p:nvCxnSpPr>
        <p:spPr>
          <a:xfrm>
            <a:off x="644050" y="4704450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11"/>
          <p:cNvCxnSpPr/>
          <p:nvPr/>
        </p:nvCxnSpPr>
        <p:spPr>
          <a:xfrm>
            <a:off x="644050" y="-62775"/>
            <a:ext cx="0" cy="530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" hasCustomPrompt="1"/>
          </p:nvPr>
        </p:nvSpPr>
        <p:spPr>
          <a:xfrm>
            <a:off x="880272" y="1557075"/>
            <a:ext cx="85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3" hasCustomPrompt="1"/>
          </p:nvPr>
        </p:nvSpPr>
        <p:spPr>
          <a:xfrm>
            <a:off x="880272" y="3142897"/>
            <a:ext cx="85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4" hasCustomPrompt="1"/>
          </p:nvPr>
        </p:nvSpPr>
        <p:spPr>
          <a:xfrm>
            <a:off x="3045327" y="1557075"/>
            <a:ext cx="85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5" hasCustomPrompt="1"/>
          </p:nvPr>
        </p:nvSpPr>
        <p:spPr>
          <a:xfrm>
            <a:off x="3045327" y="3142897"/>
            <a:ext cx="85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872400" y="2345069"/>
            <a:ext cx="2155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6"/>
          </p:nvPr>
        </p:nvSpPr>
        <p:spPr>
          <a:xfrm>
            <a:off x="3029532" y="2345069"/>
            <a:ext cx="2155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7"/>
          </p:nvPr>
        </p:nvSpPr>
        <p:spPr>
          <a:xfrm>
            <a:off x="872400" y="3930949"/>
            <a:ext cx="2155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8"/>
          </p:nvPr>
        </p:nvSpPr>
        <p:spPr>
          <a:xfrm>
            <a:off x="3029532" y="3930949"/>
            <a:ext cx="21552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>
            <a:spLocks noGrp="1"/>
          </p:cNvSpPr>
          <p:nvPr>
            <p:ph type="pic" idx="9"/>
          </p:nvPr>
        </p:nvSpPr>
        <p:spPr>
          <a:xfrm>
            <a:off x="5487306" y="1328250"/>
            <a:ext cx="3689700" cy="3147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4" name="Google Shape;74;p13"/>
          <p:cNvCxnSpPr/>
          <p:nvPr/>
        </p:nvCxnSpPr>
        <p:spPr>
          <a:xfrm>
            <a:off x="644050" y="-62775"/>
            <a:ext cx="0" cy="5309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1" r:id="rId10"/>
    <p:sldLayoutId id="2147483668" r:id="rId11"/>
    <p:sldLayoutId id="214748366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turtle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python.org/3/library/time.html" TargetMode="External"/><Relationship Id="rId4" Type="http://schemas.openxmlformats.org/officeDocument/2006/relationships/hyperlink" Target="https://digitology.tech/docs/python_3/library/turtle.html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7"/>
          <p:cNvCxnSpPr/>
          <p:nvPr/>
        </p:nvCxnSpPr>
        <p:spPr>
          <a:xfrm>
            <a:off x="644050" y="3530550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6" name="Google Shape;176;p27"/>
          <p:cNvSpPr txBox="1">
            <a:spLocks noGrp="1"/>
          </p:cNvSpPr>
          <p:nvPr>
            <p:ph type="ctrTitle"/>
          </p:nvPr>
        </p:nvSpPr>
        <p:spPr>
          <a:xfrm>
            <a:off x="1027225" y="1156800"/>
            <a:ext cx="4160700" cy="22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ИГРА ЗМЕЙКА НА ПАЙТОН</a:t>
            </a:r>
            <a:endParaRPr dirty="0"/>
          </a:p>
        </p:txBody>
      </p:sp>
      <p:sp>
        <p:nvSpPr>
          <p:cNvPr id="177" name="Google Shape;177;p27"/>
          <p:cNvSpPr txBox="1">
            <a:spLocks noGrp="1"/>
          </p:cNvSpPr>
          <p:nvPr>
            <p:ph type="subTitle" idx="1"/>
          </p:nvPr>
        </p:nvSpPr>
        <p:spPr>
          <a:xfrm>
            <a:off x="1027225" y="3651675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Avtor</a:t>
            </a:r>
            <a:r>
              <a:rPr lang="en-US" dirty="0"/>
              <a:t>: </a:t>
            </a:r>
            <a:r>
              <a:rPr lang="en-US" dirty="0" err="1"/>
              <a:t>Leonyan</a:t>
            </a:r>
            <a:r>
              <a:rPr lang="en-US" dirty="0"/>
              <a:t> Roman</a:t>
            </a:r>
            <a:endParaRPr dirty="0"/>
          </a:p>
        </p:txBody>
      </p:sp>
      <p:cxnSp>
        <p:nvCxnSpPr>
          <p:cNvPr id="180" name="Google Shape;180;p27"/>
          <p:cNvCxnSpPr/>
          <p:nvPr/>
        </p:nvCxnSpPr>
        <p:spPr>
          <a:xfrm>
            <a:off x="644050" y="4295175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Овал 3">
            <a:extLst>
              <a:ext uri="{FF2B5EF4-FFF2-40B4-BE49-F238E27FC236}">
                <a16:creationId xmlns:a16="http://schemas.microsoft.com/office/drawing/2014/main" id="{8C550EE6-D808-51A6-2CE6-5F4FE83B3F11}"/>
              </a:ext>
            </a:extLst>
          </p:cNvPr>
          <p:cNvSpPr/>
          <p:nvPr/>
        </p:nvSpPr>
        <p:spPr>
          <a:xfrm>
            <a:off x="8126233" y="4524297"/>
            <a:ext cx="548640" cy="5355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5185973-4BF9-1FBD-522B-568E3FA6A24B}"/>
              </a:ext>
            </a:extLst>
          </p:cNvPr>
          <p:cNvSpPr/>
          <p:nvPr/>
        </p:nvSpPr>
        <p:spPr>
          <a:xfrm>
            <a:off x="8364772" y="50440"/>
            <a:ext cx="71561" cy="27034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>
            <a:spLocks noGrp="1"/>
          </p:cNvSpPr>
          <p:nvPr>
            <p:ph type="title"/>
          </p:nvPr>
        </p:nvSpPr>
        <p:spPr>
          <a:xfrm>
            <a:off x="3906933" y="766753"/>
            <a:ext cx="4133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ru-RU" dirty="0"/>
              <a:t>О ИГРЕ</a:t>
            </a:r>
            <a:endParaRPr dirty="0"/>
          </a:p>
        </p:txBody>
      </p:sp>
      <p:sp>
        <p:nvSpPr>
          <p:cNvPr id="219" name="Google Shape;219;p30"/>
          <p:cNvSpPr txBox="1">
            <a:spLocks noGrp="1"/>
          </p:cNvSpPr>
          <p:nvPr>
            <p:ph type="subTitle" idx="1"/>
          </p:nvPr>
        </p:nvSpPr>
        <p:spPr>
          <a:xfrm>
            <a:off x="3802376" y="1371268"/>
            <a:ext cx="5464172" cy="301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000" b="0" i="0" u="none" strike="noStrike" dirty="0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Оригинальная «Змейка» (</a:t>
            </a:r>
            <a:r>
              <a:rPr lang="en" sz="2000" b="1" i="0" u="none" strike="noStrike" dirty="0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Snake</a:t>
            </a:r>
            <a:r>
              <a:rPr lang="en" sz="2000" b="0" i="0" u="none" strike="noStrike" dirty="0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) </a:t>
            </a:r>
            <a:r>
              <a:rPr lang="ru-RU" sz="2000" b="0" i="0" u="none" strike="noStrike" dirty="0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от </a:t>
            </a:r>
            <a:r>
              <a:rPr lang="en" sz="2000" b="0" i="0" u="none" strike="noStrike" dirty="0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Nokia </a:t>
            </a:r>
            <a:r>
              <a:rPr lang="ru-RU" sz="2000" b="0" i="0" u="none" strike="noStrike" dirty="0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появилась в 1997 году благодаря стараниями разработчика </a:t>
            </a:r>
            <a:r>
              <a:rPr lang="ru-RU" sz="2000" b="0" i="0" u="none" strike="noStrike" dirty="0" err="1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Танели</a:t>
            </a:r>
            <a:r>
              <a:rPr lang="ru-RU" sz="2000" b="0" i="0" u="none" strike="noStrike" dirty="0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 </a:t>
            </a:r>
            <a:r>
              <a:rPr lang="ru-RU" sz="2000" b="0" i="0" u="none" strike="noStrike" dirty="0" err="1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Орманто</a:t>
            </a:r>
            <a:r>
              <a:rPr lang="ru-RU" sz="2000" b="0" i="0" u="none" strike="noStrike" dirty="0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. В том же году компания выпустила первый телефон с этой игрой — </a:t>
            </a:r>
            <a:r>
              <a:rPr lang="en" sz="2000" b="0" i="0" u="none" strike="noStrike" dirty="0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Nokia 6110</a:t>
            </a:r>
            <a:endParaRPr lang="ru-RU" sz="2000" b="0" i="0" u="none" strike="noStrike" dirty="0">
              <a:solidFill>
                <a:schemeClr val="tx2">
                  <a:lumMod val="50000"/>
                </a:schemeClr>
              </a:solidFill>
              <a:effectLst/>
              <a:latin typeface="+mn-lt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000" b="0" i="0" u="none" strike="noStrike" dirty="0">
                <a:solidFill>
                  <a:schemeClr val="tx2">
                    <a:lumMod val="50000"/>
                  </a:schemeClr>
                </a:solidFill>
                <a:effectLst/>
                <a:latin typeface="+mn-lt"/>
                <a:cs typeface="Times New Roman" panose="02020603050405020304" pitchFamily="18" charset="0"/>
              </a:rPr>
              <a:t>Игровая зона, по которой передвигалось пресмыкающееся, была ограничена размерами экрана телефона: при ударе головы змейки о край телефона игра завершалась.</a:t>
            </a:r>
            <a:endParaRPr lang="ru-RU" sz="2000" dirty="0">
              <a:solidFill>
                <a:schemeClr val="tx2">
                  <a:lumMod val="50000"/>
                </a:schemeClr>
              </a:solidFill>
              <a:latin typeface="+mn-lt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F9D4E40-9D7A-2E47-EADF-B1A6C75E93B8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9398" r="19398"/>
          <a:stretch>
            <a:fillRect/>
          </a:stretch>
        </p:blipFill>
        <p:spPr>
          <a:xfrm>
            <a:off x="754876" y="645900"/>
            <a:ext cx="3047500" cy="3851700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0" name="Google Shape;320;p38"/>
          <p:cNvCxnSpPr/>
          <p:nvPr/>
        </p:nvCxnSpPr>
        <p:spPr>
          <a:xfrm>
            <a:off x="610800" y="3946975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1" name="Google Shape;321;p38"/>
          <p:cNvSpPr txBox="1">
            <a:spLocks noGrp="1"/>
          </p:cNvSpPr>
          <p:nvPr>
            <p:ph type="title"/>
          </p:nvPr>
        </p:nvSpPr>
        <p:spPr>
          <a:xfrm>
            <a:off x="610800" y="3057302"/>
            <a:ext cx="4671300" cy="13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2">
                    <a:lumMod val="50000"/>
                  </a:schemeClr>
                </a:solidFill>
              </a:rPr>
              <a:t>-------------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22" name="Google Shape;322;p38"/>
          <p:cNvSpPr txBox="1">
            <a:spLocks noGrp="1"/>
          </p:cNvSpPr>
          <p:nvPr>
            <p:ph type="subTitle" idx="1"/>
          </p:nvPr>
        </p:nvSpPr>
        <p:spPr>
          <a:xfrm>
            <a:off x="713225" y="381333"/>
            <a:ext cx="46713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СОЗДАНИЕ КОДА</a:t>
            </a:r>
            <a:endParaRPr sz="2000" dirty="0"/>
          </a:p>
        </p:txBody>
      </p:sp>
      <p:sp>
        <p:nvSpPr>
          <p:cNvPr id="2" name="Google Shape;226;p31">
            <a:extLst>
              <a:ext uri="{FF2B5EF4-FFF2-40B4-BE49-F238E27FC236}">
                <a16:creationId xmlns:a16="http://schemas.microsoft.com/office/drawing/2014/main" id="{84EAAF7C-8B8C-4AFC-5880-5075A3D82C36}"/>
              </a:ext>
            </a:extLst>
          </p:cNvPr>
          <p:cNvSpPr/>
          <p:nvPr/>
        </p:nvSpPr>
        <p:spPr>
          <a:xfrm>
            <a:off x="713225" y="3946975"/>
            <a:ext cx="747930" cy="72872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511B4-4F92-E18D-45F2-1468DCE0C9F9}"/>
              </a:ext>
            </a:extLst>
          </p:cNvPr>
          <p:cNvSpPr txBox="1"/>
          <p:nvPr/>
        </p:nvSpPr>
        <p:spPr>
          <a:xfrm>
            <a:off x="-1210593" y="4003774"/>
            <a:ext cx="45955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01</a:t>
            </a: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98A67D37-7424-F32D-9739-0D2BC9A120C3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 rotWithShape="1">
          <a:blip r:embed="rId3"/>
          <a:srcRect l="6313" t="8715" r="70510" b="61196"/>
          <a:stretch/>
        </p:blipFill>
        <p:spPr>
          <a:xfrm>
            <a:off x="5023709" y="211693"/>
            <a:ext cx="4120291" cy="3749009"/>
          </a:xfrm>
        </p:spPr>
      </p:pic>
      <p:pic>
        <p:nvPicPr>
          <p:cNvPr id="31" name="Google Shape;502;p52">
            <a:extLst>
              <a:ext uri="{FF2B5EF4-FFF2-40B4-BE49-F238E27FC236}">
                <a16:creationId xmlns:a16="http://schemas.microsoft.com/office/drawing/2014/main" id="{DD02B1E9-9FF6-320F-31D0-B3573217C658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t="12153" b="12159"/>
          <a:stretch/>
        </p:blipFill>
        <p:spPr>
          <a:xfrm>
            <a:off x="1294579" y="1030539"/>
            <a:ext cx="2574268" cy="2026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0" name="Google Shape;320;p38"/>
          <p:cNvCxnSpPr/>
          <p:nvPr/>
        </p:nvCxnSpPr>
        <p:spPr>
          <a:xfrm>
            <a:off x="610800" y="3946975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1" name="Google Shape;321;p38"/>
          <p:cNvSpPr txBox="1">
            <a:spLocks noGrp="1"/>
          </p:cNvSpPr>
          <p:nvPr>
            <p:ph type="title"/>
          </p:nvPr>
        </p:nvSpPr>
        <p:spPr>
          <a:xfrm>
            <a:off x="610800" y="3057302"/>
            <a:ext cx="4671300" cy="13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2">
                    <a:lumMod val="50000"/>
                  </a:schemeClr>
                </a:solidFill>
              </a:rPr>
              <a:t>-------------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22" name="Google Shape;322;p38"/>
          <p:cNvSpPr txBox="1">
            <a:spLocks noGrp="1"/>
          </p:cNvSpPr>
          <p:nvPr>
            <p:ph type="subTitle" idx="1"/>
          </p:nvPr>
        </p:nvSpPr>
        <p:spPr>
          <a:xfrm>
            <a:off x="713225" y="381333"/>
            <a:ext cx="46713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СОЗДАНИЕ КОДА</a:t>
            </a:r>
            <a:endParaRPr sz="2000" dirty="0"/>
          </a:p>
        </p:txBody>
      </p:sp>
      <p:sp>
        <p:nvSpPr>
          <p:cNvPr id="2" name="Google Shape;226;p31">
            <a:extLst>
              <a:ext uri="{FF2B5EF4-FFF2-40B4-BE49-F238E27FC236}">
                <a16:creationId xmlns:a16="http://schemas.microsoft.com/office/drawing/2014/main" id="{84EAAF7C-8B8C-4AFC-5880-5075A3D82C36}"/>
              </a:ext>
            </a:extLst>
          </p:cNvPr>
          <p:cNvSpPr/>
          <p:nvPr/>
        </p:nvSpPr>
        <p:spPr>
          <a:xfrm>
            <a:off x="713225" y="3946975"/>
            <a:ext cx="747930" cy="72872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511B4-4F92-E18D-45F2-1468DCE0C9F9}"/>
              </a:ext>
            </a:extLst>
          </p:cNvPr>
          <p:cNvSpPr txBox="1"/>
          <p:nvPr/>
        </p:nvSpPr>
        <p:spPr>
          <a:xfrm>
            <a:off x="-1213346" y="4012545"/>
            <a:ext cx="45955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0</a:t>
            </a:r>
            <a:r>
              <a:rPr lang="ru-RU" sz="3200" dirty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2</a:t>
            </a:r>
            <a:endParaRPr lang="en" sz="3200" dirty="0">
              <a:solidFill>
                <a:schemeClr val="tx2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9C7D3D9-E8D0-3CBE-7B0B-F4BEF52961C5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 rotWithShape="1">
          <a:blip r:embed="rId3"/>
          <a:srcRect l="15733" t="14892" r="55345" b="35180"/>
          <a:stretch/>
        </p:blipFill>
        <p:spPr>
          <a:xfrm>
            <a:off x="4893392" y="29667"/>
            <a:ext cx="4250608" cy="4955723"/>
          </a:xfrm>
        </p:spPr>
      </p:pic>
      <p:grpSp>
        <p:nvGrpSpPr>
          <p:cNvPr id="14" name="Google Shape;6761;p55">
            <a:extLst>
              <a:ext uri="{FF2B5EF4-FFF2-40B4-BE49-F238E27FC236}">
                <a16:creationId xmlns:a16="http://schemas.microsoft.com/office/drawing/2014/main" id="{9A831FBF-351D-D6A4-564C-E545E4638422}"/>
              </a:ext>
            </a:extLst>
          </p:cNvPr>
          <p:cNvGrpSpPr/>
          <p:nvPr/>
        </p:nvGrpSpPr>
        <p:grpSpPr>
          <a:xfrm>
            <a:off x="963300" y="1250561"/>
            <a:ext cx="3357266" cy="1987148"/>
            <a:chOff x="4967783" y="2151471"/>
            <a:chExt cx="3920692" cy="2702940"/>
          </a:xfrm>
        </p:grpSpPr>
        <p:grpSp>
          <p:nvGrpSpPr>
            <p:cNvPr id="15" name="Google Shape;6762;p55">
              <a:extLst>
                <a:ext uri="{FF2B5EF4-FFF2-40B4-BE49-F238E27FC236}">
                  <a16:creationId xmlns:a16="http://schemas.microsoft.com/office/drawing/2014/main" id="{B7B23CCF-9E42-2487-1520-5D3097DCBD42}"/>
                </a:ext>
              </a:extLst>
            </p:cNvPr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22" name="Google Shape;6763;p55">
                <a:extLst>
                  <a:ext uri="{FF2B5EF4-FFF2-40B4-BE49-F238E27FC236}">
                    <a16:creationId xmlns:a16="http://schemas.microsoft.com/office/drawing/2014/main" id="{F163D764-B206-3533-CE8C-D502668BB090}"/>
                  </a:ext>
                </a:extLst>
              </p:cNvPr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3" name="Google Shape;6764;p55">
                <a:extLst>
                  <a:ext uri="{FF2B5EF4-FFF2-40B4-BE49-F238E27FC236}">
                    <a16:creationId xmlns:a16="http://schemas.microsoft.com/office/drawing/2014/main" id="{E8EFCD53-E9F4-A3A3-BD49-F7B6FFB6CFD6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4" name="Google Shape;6765;p55">
                <a:extLst>
                  <a:ext uri="{FF2B5EF4-FFF2-40B4-BE49-F238E27FC236}">
                    <a16:creationId xmlns:a16="http://schemas.microsoft.com/office/drawing/2014/main" id="{4917B7AE-A156-99D3-7586-C90DDEF32013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5" name="Google Shape;6766;p55">
                <a:extLst>
                  <a:ext uri="{FF2B5EF4-FFF2-40B4-BE49-F238E27FC236}">
                    <a16:creationId xmlns:a16="http://schemas.microsoft.com/office/drawing/2014/main" id="{F610B4B9-D2F7-DF48-68B7-0C6B584412E3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6" name="Google Shape;6767;p55">
                <a:extLst>
                  <a:ext uri="{FF2B5EF4-FFF2-40B4-BE49-F238E27FC236}">
                    <a16:creationId xmlns:a16="http://schemas.microsoft.com/office/drawing/2014/main" id="{B4306A87-23A6-D4B8-FC32-EEB4CC7A4312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7" name="Google Shape;6768;p55">
                <a:extLst>
                  <a:ext uri="{FF2B5EF4-FFF2-40B4-BE49-F238E27FC236}">
                    <a16:creationId xmlns:a16="http://schemas.microsoft.com/office/drawing/2014/main" id="{E0FE2731-8C64-96F9-0D0C-AC01B3346B8A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9" name="Google Shape;6769;p55">
                <a:extLst>
                  <a:ext uri="{FF2B5EF4-FFF2-40B4-BE49-F238E27FC236}">
                    <a16:creationId xmlns:a16="http://schemas.microsoft.com/office/drawing/2014/main" id="{1AE20C2F-E8E5-3B66-637D-EC213E6E7AEA}"/>
                  </a:ext>
                </a:extLst>
              </p:cNvPr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</p:grpSp>
        <p:grpSp>
          <p:nvGrpSpPr>
            <p:cNvPr id="16" name="Google Shape;6770;p55">
              <a:extLst>
                <a:ext uri="{FF2B5EF4-FFF2-40B4-BE49-F238E27FC236}">
                  <a16:creationId xmlns:a16="http://schemas.microsoft.com/office/drawing/2014/main" id="{C068C1C7-C535-63B6-141F-31C4B959CB06}"/>
                </a:ext>
              </a:extLst>
            </p:cNvPr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17" name="Google Shape;6771;p55">
                <a:extLst>
                  <a:ext uri="{FF2B5EF4-FFF2-40B4-BE49-F238E27FC236}">
                    <a16:creationId xmlns:a16="http://schemas.microsoft.com/office/drawing/2014/main" id="{4E1DCBCA-1EFF-F609-D5A5-2171886977EF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8" name="Google Shape;6772;p55">
                <a:extLst>
                  <a:ext uri="{FF2B5EF4-FFF2-40B4-BE49-F238E27FC236}">
                    <a16:creationId xmlns:a16="http://schemas.microsoft.com/office/drawing/2014/main" id="{52362CE0-B48E-5980-DB13-AA0054A27DD1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9" name="Google Shape;6773;p55">
                <a:extLst>
                  <a:ext uri="{FF2B5EF4-FFF2-40B4-BE49-F238E27FC236}">
                    <a16:creationId xmlns:a16="http://schemas.microsoft.com/office/drawing/2014/main" id="{5606A857-DAD1-62A0-5EC5-C059A4B0A7BB}"/>
                  </a:ext>
                </a:extLst>
              </p:cNvPr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0" name="Google Shape;6774;p55">
                <a:extLst>
                  <a:ext uri="{FF2B5EF4-FFF2-40B4-BE49-F238E27FC236}">
                    <a16:creationId xmlns:a16="http://schemas.microsoft.com/office/drawing/2014/main" id="{92FE77CA-8BC5-C8B7-49D5-D78D237F69CF}"/>
                  </a:ext>
                </a:extLst>
              </p:cNvPr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1" name="Google Shape;6775;p55">
                <a:extLst>
                  <a:ext uri="{FF2B5EF4-FFF2-40B4-BE49-F238E27FC236}">
                    <a16:creationId xmlns:a16="http://schemas.microsoft.com/office/drawing/2014/main" id="{035E6CBD-32D0-CFB9-8B32-C62CC048FB20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3723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0" name="Google Shape;320;p38"/>
          <p:cNvCxnSpPr/>
          <p:nvPr/>
        </p:nvCxnSpPr>
        <p:spPr>
          <a:xfrm>
            <a:off x="610800" y="3946975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1" name="Google Shape;321;p38"/>
          <p:cNvSpPr txBox="1">
            <a:spLocks noGrp="1"/>
          </p:cNvSpPr>
          <p:nvPr>
            <p:ph type="title"/>
          </p:nvPr>
        </p:nvSpPr>
        <p:spPr>
          <a:xfrm>
            <a:off x="610800" y="3057302"/>
            <a:ext cx="4671300" cy="13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2">
                    <a:lumMod val="50000"/>
                  </a:schemeClr>
                </a:solidFill>
              </a:rPr>
              <a:t>-------------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22" name="Google Shape;322;p38"/>
          <p:cNvSpPr txBox="1">
            <a:spLocks noGrp="1"/>
          </p:cNvSpPr>
          <p:nvPr>
            <p:ph type="subTitle" idx="1"/>
          </p:nvPr>
        </p:nvSpPr>
        <p:spPr>
          <a:xfrm>
            <a:off x="713225" y="381333"/>
            <a:ext cx="46713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СОЗДАНИЕ КОДА</a:t>
            </a:r>
            <a:endParaRPr sz="2000" dirty="0"/>
          </a:p>
        </p:txBody>
      </p:sp>
      <p:sp>
        <p:nvSpPr>
          <p:cNvPr id="2" name="Google Shape;226;p31">
            <a:extLst>
              <a:ext uri="{FF2B5EF4-FFF2-40B4-BE49-F238E27FC236}">
                <a16:creationId xmlns:a16="http://schemas.microsoft.com/office/drawing/2014/main" id="{84EAAF7C-8B8C-4AFC-5880-5075A3D82C36}"/>
              </a:ext>
            </a:extLst>
          </p:cNvPr>
          <p:cNvSpPr/>
          <p:nvPr/>
        </p:nvSpPr>
        <p:spPr>
          <a:xfrm>
            <a:off x="713225" y="3946975"/>
            <a:ext cx="747930" cy="72872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511B4-4F92-E18D-45F2-1468DCE0C9F9}"/>
              </a:ext>
            </a:extLst>
          </p:cNvPr>
          <p:cNvSpPr txBox="1"/>
          <p:nvPr/>
        </p:nvSpPr>
        <p:spPr>
          <a:xfrm>
            <a:off x="-1210593" y="4003774"/>
            <a:ext cx="45955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0</a:t>
            </a:r>
            <a:r>
              <a:rPr lang="ru-RU" sz="3200" dirty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3</a:t>
            </a:r>
            <a:endParaRPr lang="en" sz="3200" dirty="0">
              <a:solidFill>
                <a:schemeClr val="tx2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44CB54A-145C-34C3-B64B-8CB8023EF2ED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 rotWithShape="1">
          <a:blip r:embed="rId3"/>
          <a:srcRect l="15540" t="8799" r="51865" b="13007"/>
          <a:stretch/>
        </p:blipFill>
        <p:spPr>
          <a:xfrm>
            <a:off x="5010940" y="0"/>
            <a:ext cx="4133060" cy="5143500"/>
          </a:xfrm>
        </p:spPr>
      </p:pic>
      <p:grpSp>
        <p:nvGrpSpPr>
          <p:cNvPr id="6" name="Google Shape;6761;p55">
            <a:extLst>
              <a:ext uri="{FF2B5EF4-FFF2-40B4-BE49-F238E27FC236}">
                <a16:creationId xmlns:a16="http://schemas.microsoft.com/office/drawing/2014/main" id="{C3C0318E-B089-82E5-ED84-F42A4D3F5348}"/>
              </a:ext>
            </a:extLst>
          </p:cNvPr>
          <p:cNvGrpSpPr/>
          <p:nvPr/>
        </p:nvGrpSpPr>
        <p:grpSpPr>
          <a:xfrm>
            <a:off x="958137" y="1225429"/>
            <a:ext cx="3357266" cy="1987148"/>
            <a:chOff x="4967783" y="2151471"/>
            <a:chExt cx="3920692" cy="2702940"/>
          </a:xfrm>
        </p:grpSpPr>
        <p:grpSp>
          <p:nvGrpSpPr>
            <p:cNvPr id="7" name="Google Shape;6762;p55">
              <a:extLst>
                <a:ext uri="{FF2B5EF4-FFF2-40B4-BE49-F238E27FC236}">
                  <a16:creationId xmlns:a16="http://schemas.microsoft.com/office/drawing/2014/main" id="{D58EC1A6-5CA9-3789-A591-5D5A3D0E3650}"/>
                </a:ext>
              </a:extLst>
            </p:cNvPr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15" name="Google Shape;6763;p55">
                <a:extLst>
                  <a:ext uri="{FF2B5EF4-FFF2-40B4-BE49-F238E27FC236}">
                    <a16:creationId xmlns:a16="http://schemas.microsoft.com/office/drawing/2014/main" id="{F0A3A33A-7459-C1C1-DEBF-6CE5FE77CA57}"/>
                  </a:ext>
                </a:extLst>
              </p:cNvPr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6" name="Google Shape;6764;p55">
                <a:extLst>
                  <a:ext uri="{FF2B5EF4-FFF2-40B4-BE49-F238E27FC236}">
                    <a16:creationId xmlns:a16="http://schemas.microsoft.com/office/drawing/2014/main" id="{7958F043-9EE2-DD27-FC91-637DE84D9782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7" name="Google Shape;6765;p55">
                <a:extLst>
                  <a:ext uri="{FF2B5EF4-FFF2-40B4-BE49-F238E27FC236}">
                    <a16:creationId xmlns:a16="http://schemas.microsoft.com/office/drawing/2014/main" id="{4713CD7B-5123-F9C9-DDAD-17936EF590BE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8" name="Google Shape;6766;p55">
                <a:extLst>
                  <a:ext uri="{FF2B5EF4-FFF2-40B4-BE49-F238E27FC236}">
                    <a16:creationId xmlns:a16="http://schemas.microsoft.com/office/drawing/2014/main" id="{3C006339-2ED8-615F-BE67-BC90AE34A0BF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9" name="Google Shape;6767;p55">
                <a:extLst>
                  <a:ext uri="{FF2B5EF4-FFF2-40B4-BE49-F238E27FC236}">
                    <a16:creationId xmlns:a16="http://schemas.microsoft.com/office/drawing/2014/main" id="{0C561D6B-D8CA-78A6-0CB1-524B69E22E2D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0" name="Google Shape;6768;p55">
                <a:extLst>
                  <a:ext uri="{FF2B5EF4-FFF2-40B4-BE49-F238E27FC236}">
                    <a16:creationId xmlns:a16="http://schemas.microsoft.com/office/drawing/2014/main" id="{341F1759-52EE-5D57-A7A2-4AB4B1400BF5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1" name="Google Shape;6769;p55">
                <a:extLst>
                  <a:ext uri="{FF2B5EF4-FFF2-40B4-BE49-F238E27FC236}">
                    <a16:creationId xmlns:a16="http://schemas.microsoft.com/office/drawing/2014/main" id="{EA2E39A5-0CDC-B013-9725-4DC7C506D2D8}"/>
                  </a:ext>
                </a:extLst>
              </p:cNvPr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</p:grpSp>
        <p:grpSp>
          <p:nvGrpSpPr>
            <p:cNvPr id="8" name="Google Shape;6770;p55">
              <a:extLst>
                <a:ext uri="{FF2B5EF4-FFF2-40B4-BE49-F238E27FC236}">
                  <a16:creationId xmlns:a16="http://schemas.microsoft.com/office/drawing/2014/main" id="{CD9E265C-8AC0-9C48-D14F-1E5661162E43}"/>
                </a:ext>
              </a:extLst>
            </p:cNvPr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9" name="Google Shape;6771;p55">
                <a:extLst>
                  <a:ext uri="{FF2B5EF4-FFF2-40B4-BE49-F238E27FC236}">
                    <a16:creationId xmlns:a16="http://schemas.microsoft.com/office/drawing/2014/main" id="{232DA08E-220F-B1C3-6FA3-0E69C90B0D55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0" name="Google Shape;6772;p55">
                <a:extLst>
                  <a:ext uri="{FF2B5EF4-FFF2-40B4-BE49-F238E27FC236}">
                    <a16:creationId xmlns:a16="http://schemas.microsoft.com/office/drawing/2014/main" id="{7979B376-E339-E17E-FD85-5E38358CA440}"/>
                  </a:ext>
                </a:extLst>
              </p:cNvPr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2" name="Google Shape;6773;p55">
                <a:extLst>
                  <a:ext uri="{FF2B5EF4-FFF2-40B4-BE49-F238E27FC236}">
                    <a16:creationId xmlns:a16="http://schemas.microsoft.com/office/drawing/2014/main" id="{C89FFAAA-BFDF-CC6C-DAF6-AA939444DB24}"/>
                  </a:ext>
                </a:extLst>
              </p:cNvPr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3" name="Google Shape;6774;p55">
                <a:extLst>
                  <a:ext uri="{FF2B5EF4-FFF2-40B4-BE49-F238E27FC236}">
                    <a16:creationId xmlns:a16="http://schemas.microsoft.com/office/drawing/2014/main" id="{491601CB-A75F-8F68-7288-536FA231F584}"/>
                  </a:ext>
                </a:extLst>
              </p:cNvPr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4" name="Google Shape;6775;p55">
                <a:extLst>
                  <a:ext uri="{FF2B5EF4-FFF2-40B4-BE49-F238E27FC236}">
                    <a16:creationId xmlns:a16="http://schemas.microsoft.com/office/drawing/2014/main" id="{1B3821EF-207D-0E50-C7BF-7104F36FE9F0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tx2">
                      <a:lumMod val="50000"/>
                    </a:schemeClr>
                  </a:solidFill>
                  <a:highlight>
                    <a:srgbClr val="FFFF00"/>
                  </a:highligh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4207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0" name="Google Shape;320;p38"/>
          <p:cNvCxnSpPr/>
          <p:nvPr/>
        </p:nvCxnSpPr>
        <p:spPr>
          <a:xfrm>
            <a:off x="610800" y="3946975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1" name="Google Shape;321;p38"/>
          <p:cNvSpPr txBox="1">
            <a:spLocks noGrp="1"/>
          </p:cNvSpPr>
          <p:nvPr>
            <p:ph type="title"/>
          </p:nvPr>
        </p:nvSpPr>
        <p:spPr>
          <a:xfrm>
            <a:off x="610800" y="3057302"/>
            <a:ext cx="4671300" cy="13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tx2">
                    <a:lumMod val="50000"/>
                  </a:schemeClr>
                </a:solidFill>
              </a:rPr>
              <a:t>-------------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22" name="Google Shape;322;p38"/>
          <p:cNvSpPr txBox="1">
            <a:spLocks noGrp="1"/>
          </p:cNvSpPr>
          <p:nvPr>
            <p:ph type="subTitle" idx="1"/>
          </p:nvPr>
        </p:nvSpPr>
        <p:spPr>
          <a:xfrm>
            <a:off x="713225" y="381333"/>
            <a:ext cx="46713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СОЗДАНИЕ КОДА</a:t>
            </a:r>
            <a:endParaRPr sz="2000" dirty="0"/>
          </a:p>
        </p:txBody>
      </p:sp>
      <p:sp>
        <p:nvSpPr>
          <p:cNvPr id="2" name="Google Shape;226;p31">
            <a:extLst>
              <a:ext uri="{FF2B5EF4-FFF2-40B4-BE49-F238E27FC236}">
                <a16:creationId xmlns:a16="http://schemas.microsoft.com/office/drawing/2014/main" id="{84EAAF7C-8B8C-4AFC-5880-5075A3D82C36}"/>
              </a:ext>
            </a:extLst>
          </p:cNvPr>
          <p:cNvSpPr/>
          <p:nvPr/>
        </p:nvSpPr>
        <p:spPr>
          <a:xfrm>
            <a:off x="713225" y="3946975"/>
            <a:ext cx="747930" cy="72872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511B4-4F92-E18D-45F2-1468DCE0C9F9}"/>
              </a:ext>
            </a:extLst>
          </p:cNvPr>
          <p:cNvSpPr txBox="1"/>
          <p:nvPr/>
        </p:nvSpPr>
        <p:spPr>
          <a:xfrm>
            <a:off x="-1210593" y="4003774"/>
            <a:ext cx="45955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0</a:t>
            </a:r>
            <a:r>
              <a:rPr lang="ru-RU" sz="3200" dirty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4</a:t>
            </a:r>
            <a:endParaRPr lang="en" sz="3200" dirty="0">
              <a:solidFill>
                <a:schemeClr val="tx2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2ED58D7-053C-CD53-1F5D-FD0A9B958BCF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 rotWithShape="1">
          <a:blip r:embed="rId3"/>
          <a:srcRect l="15693" t="9612" r="42519" b="23532"/>
          <a:stretch/>
        </p:blipFill>
        <p:spPr>
          <a:xfrm>
            <a:off x="4760536" y="46373"/>
            <a:ext cx="4383464" cy="509990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07514E-0B3A-4439-84F8-B82755F5AA78}"/>
              </a:ext>
            </a:extLst>
          </p:cNvPr>
          <p:cNvSpPr txBox="1"/>
          <p:nvPr/>
        </p:nvSpPr>
        <p:spPr>
          <a:xfrm>
            <a:off x="4987472" y="4719686"/>
            <a:ext cx="133021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700" b="0" dirty="0">
                <a:solidFill>
                  <a:srgbClr val="DCDCAA"/>
                </a:solidFill>
                <a:effectLst/>
                <a:latin typeface="+mj-lt"/>
              </a:rPr>
              <a:t>move</a:t>
            </a:r>
            <a:r>
              <a:rPr lang="en" sz="600" b="0" dirty="0">
                <a:solidFill>
                  <a:srgbClr val="CCCCCC"/>
                </a:solidFill>
                <a:effectLst/>
                <a:latin typeface="+mj-lt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DB4763-586C-7215-570C-D37D54DE386E}"/>
              </a:ext>
            </a:extLst>
          </p:cNvPr>
          <p:cNvSpPr txBox="1"/>
          <p:nvPr/>
        </p:nvSpPr>
        <p:spPr>
          <a:xfrm>
            <a:off x="4977804" y="4808695"/>
            <a:ext cx="5213758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600" b="0" dirty="0" err="1">
                <a:solidFill>
                  <a:srgbClr val="4EC9B0"/>
                </a:solidFill>
                <a:effectLst/>
                <a:latin typeface="+mj-lt"/>
              </a:rPr>
              <a:t>time</a:t>
            </a:r>
            <a:r>
              <a:rPr lang="en" sz="600" b="0" dirty="0" err="1">
                <a:solidFill>
                  <a:srgbClr val="CCCCCC"/>
                </a:solidFill>
                <a:effectLst/>
                <a:latin typeface="+mj-lt"/>
              </a:rPr>
              <a:t>.</a:t>
            </a:r>
            <a:r>
              <a:rPr lang="en" sz="600" b="0" dirty="0" err="1">
                <a:solidFill>
                  <a:srgbClr val="DCDCAA"/>
                </a:solidFill>
                <a:effectLst/>
                <a:latin typeface="+mj-lt"/>
              </a:rPr>
              <a:t>sleep</a:t>
            </a:r>
            <a:r>
              <a:rPr lang="en" sz="600" b="0" dirty="0">
                <a:solidFill>
                  <a:srgbClr val="CCCCCC"/>
                </a:solidFill>
                <a:effectLst/>
                <a:latin typeface="+mj-lt"/>
              </a:rPr>
              <a:t>(</a:t>
            </a:r>
            <a:r>
              <a:rPr lang="en" sz="700" b="0" dirty="0">
                <a:solidFill>
                  <a:srgbClr val="9CDCFE"/>
                </a:solidFill>
                <a:effectLst/>
                <a:latin typeface="+mj-lt"/>
              </a:rPr>
              <a:t>delay</a:t>
            </a:r>
            <a:r>
              <a:rPr lang="en" sz="600" b="0" dirty="0">
                <a:solidFill>
                  <a:srgbClr val="CCCCCC"/>
                </a:solidFill>
                <a:effectLst/>
                <a:latin typeface="+mj-lt"/>
              </a:rPr>
              <a:t>)</a:t>
            </a:r>
          </a:p>
        </p:txBody>
      </p:sp>
      <p:pic>
        <p:nvPicPr>
          <p:cNvPr id="9" name="Google Shape;502;p52">
            <a:extLst>
              <a:ext uri="{FF2B5EF4-FFF2-40B4-BE49-F238E27FC236}">
                <a16:creationId xmlns:a16="http://schemas.microsoft.com/office/drawing/2014/main" id="{71FCC725-A964-AB6E-98E0-9DDAC433D2C5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t="15134" b="11945"/>
          <a:stretch/>
        </p:blipFill>
        <p:spPr>
          <a:xfrm>
            <a:off x="1263549" y="1159295"/>
            <a:ext cx="2449425" cy="19259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535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/>
          <p:nvPr/>
        </p:nvSpPr>
        <p:spPr>
          <a:xfrm>
            <a:off x="936375" y="1430425"/>
            <a:ext cx="726600" cy="7266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9"/>
          <p:cNvSpPr/>
          <p:nvPr/>
        </p:nvSpPr>
        <p:spPr>
          <a:xfrm>
            <a:off x="1935154" y="1435075"/>
            <a:ext cx="726600" cy="7266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title"/>
          </p:nvPr>
        </p:nvSpPr>
        <p:spPr>
          <a:xfrm>
            <a:off x="720000" y="1105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ЗАПУСК </a:t>
            </a:r>
            <a:br>
              <a:rPr lang="ru-RU" dirty="0"/>
            </a:br>
            <a:r>
              <a:rPr lang="ru-RU" dirty="0"/>
              <a:t>ИГРЫ</a:t>
            </a:r>
            <a:endParaRPr dirty="0"/>
          </a:p>
        </p:txBody>
      </p:sp>
      <p:cxnSp>
        <p:nvCxnSpPr>
          <p:cNvPr id="211" name="Google Shape;211;p29"/>
          <p:cNvCxnSpPr>
            <a:cxnSpLocks/>
          </p:cNvCxnSpPr>
          <p:nvPr/>
        </p:nvCxnSpPr>
        <p:spPr>
          <a:xfrm>
            <a:off x="2927350" y="1119000"/>
            <a:ext cx="624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2" name="Google Shape;212;p29"/>
          <p:cNvCxnSpPr/>
          <p:nvPr/>
        </p:nvCxnSpPr>
        <p:spPr>
          <a:xfrm>
            <a:off x="644050" y="4704450"/>
            <a:ext cx="853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29"/>
          <p:cNvCxnSpPr/>
          <p:nvPr/>
        </p:nvCxnSpPr>
        <p:spPr>
          <a:xfrm>
            <a:off x="5266100" y="1122298"/>
            <a:ext cx="0" cy="358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F94C0215-F622-AF17-4454-98790D78C8C3}"/>
              </a:ext>
            </a:extLst>
          </p:cNvPr>
          <p:cNvSpPr>
            <a:spLocks noGrp="1"/>
          </p:cNvSpPr>
          <p:nvPr>
            <p:ph type="pic" idx="9"/>
          </p:nvPr>
        </p:nvSpPr>
        <p:spPr>
          <a:xfrm>
            <a:off x="4734300" y="1350911"/>
            <a:ext cx="3689700" cy="3147000"/>
          </a:xfrm>
        </p:spPr>
      </p:sp>
      <p:pic>
        <p:nvPicPr>
          <p:cNvPr id="11" name="Запись экрана 2023-05-23 в 20.28.58.mov">
            <a:hlinkClick r:id="" action="ppaction://media"/>
            <a:extLst>
              <a:ext uri="{FF2B5EF4-FFF2-40B4-BE49-F238E27FC236}">
                <a16:creationId xmlns:a16="http://schemas.microsoft.com/office/drawing/2014/main" id="{592E2183-42B8-6641-533C-32840ADFE2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27350" y="0"/>
            <a:ext cx="621665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2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>
            <a:spLocks noGrp="1"/>
          </p:cNvSpPr>
          <p:nvPr>
            <p:ph type="body" idx="4294967295"/>
          </p:nvPr>
        </p:nvSpPr>
        <p:spPr>
          <a:xfrm>
            <a:off x="720000" y="1099976"/>
            <a:ext cx="7704000" cy="32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>
                <a:uFill>
                  <a:noFill/>
                </a:uFill>
                <a:hlinkClick r:id="rId3"/>
              </a:rPr>
              <a:t>https://docs.python.org/3/library/turtle.html</a:t>
            </a:r>
            <a:endParaRPr lang="en" dirty="0">
              <a:uFill>
                <a:noFill/>
              </a:u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>
                <a:uFill>
                  <a:noFill/>
                </a:uFill>
                <a:hlinkClick r:id="rId4"/>
              </a:rPr>
              <a:t>https://digitology.tech/docs/python_3/library/turtle.html</a:t>
            </a:r>
            <a:endParaRPr lang="en" dirty="0">
              <a:uFill>
                <a:noFill/>
              </a:u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endParaRPr lang="en" dirty="0">
              <a:uFill>
                <a:noFill/>
              </a:u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>
                <a:uFill>
                  <a:noFill/>
                </a:uFill>
                <a:hlinkClick r:id="rId5"/>
              </a:rPr>
              <a:t>https://docs.python.org/3/library/time.html</a:t>
            </a:r>
            <a:endParaRPr lang="en" dirty="0">
              <a:uFill>
                <a:noFill/>
              </a:u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>
                <a:uFill>
                  <a:noFill/>
                </a:uFill>
              </a:rPr>
              <a:t>https://</a:t>
            </a:r>
            <a:r>
              <a:rPr lang="en" dirty="0" err="1">
                <a:uFill>
                  <a:noFill/>
                </a:uFill>
              </a:rPr>
              <a:t>pythonworld.ru</a:t>
            </a:r>
            <a:r>
              <a:rPr lang="en" dirty="0">
                <a:uFill>
                  <a:noFill/>
                </a:uFill>
              </a:rPr>
              <a:t>/moduli/</a:t>
            </a:r>
            <a:r>
              <a:rPr lang="en" dirty="0" err="1">
                <a:uFill>
                  <a:noFill/>
                </a:uFill>
              </a:rPr>
              <a:t>modul-random.html</a:t>
            </a:r>
            <a:endParaRPr dirty="0"/>
          </a:p>
        </p:txBody>
      </p:sp>
      <p:sp>
        <p:nvSpPr>
          <p:cNvPr id="457" name="Google Shape;457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dirty="0"/>
              <a:t>СПИСОК ИСПОЛЬЗУЕМОЙ ЛИТЕРАТУРЫ</a:t>
            </a:r>
            <a:endParaRPr sz="2500" dirty="0"/>
          </a:p>
        </p:txBody>
      </p:sp>
      <p:sp>
        <p:nvSpPr>
          <p:cNvPr id="2" name="Google Shape;481;p51">
            <a:extLst>
              <a:ext uri="{FF2B5EF4-FFF2-40B4-BE49-F238E27FC236}">
                <a16:creationId xmlns:a16="http://schemas.microsoft.com/office/drawing/2014/main" id="{219EE785-46A4-069E-4B51-9864E6BABAB6}"/>
              </a:ext>
            </a:extLst>
          </p:cNvPr>
          <p:cNvSpPr/>
          <p:nvPr/>
        </p:nvSpPr>
        <p:spPr>
          <a:xfrm>
            <a:off x="720000" y="340971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0F0F0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483;p51">
            <a:extLst>
              <a:ext uri="{FF2B5EF4-FFF2-40B4-BE49-F238E27FC236}">
                <a16:creationId xmlns:a16="http://schemas.microsoft.com/office/drawing/2014/main" id="{43A74E89-2CE0-3DCC-146D-91086830E7A0}"/>
              </a:ext>
            </a:extLst>
          </p:cNvPr>
          <p:cNvSpPr/>
          <p:nvPr/>
        </p:nvSpPr>
        <p:spPr>
          <a:xfrm>
            <a:off x="2359928" y="340971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59595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82;p51">
            <a:extLst>
              <a:ext uri="{FF2B5EF4-FFF2-40B4-BE49-F238E27FC236}">
                <a16:creationId xmlns:a16="http://schemas.microsoft.com/office/drawing/2014/main" id="{D145B2F4-DDBC-0EA0-5CF1-1E2F371DC6FC}"/>
              </a:ext>
            </a:extLst>
          </p:cNvPr>
          <p:cNvSpPr/>
          <p:nvPr/>
        </p:nvSpPr>
        <p:spPr>
          <a:xfrm>
            <a:off x="3999856" y="340971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1F1F1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87;p51">
            <a:extLst>
              <a:ext uri="{FF2B5EF4-FFF2-40B4-BE49-F238E27FC236}">
                <a16:creationId xmlns:a16="http://schemas.microsoft.com/office/drawing/2014/main" id="{F4175F29-81A4-2522-288B-F84D7A259FF6}"/>
              </a:ext>
            </a:extLst>
          </p:cNvPr>
          <p:cNvSpPr/>
          <p:nvPr/>
        </p:nvSpPr>
        <p:spPr>
          <a:xfrm>
            <a:off x="5639784" y="3409713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13F4A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5"/>
          <p:cNvSpPr txBox="1">
            <a:spLocks noGrp="1"/>
          </p:cNvSpPr>
          <p:nvPr>
            <p:ph type="title"/>
          </p:nvPr>
        </p:nvSpPr>
        <p:spPr>
          <a:xfrm>
            <a:off x="1731025" y="1398907"/>
            <a:ext cx="6575416" cy="9967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СПАСИБО ЗА ВНИМАНИЕ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pan dir="u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t Auction Meeting by Slidesgo">
  <a:themeElements>
    <a:clrScheme name="Simple Light">
      <a:dk1>
        <a:srgbClr val="F0F0F0"/>
      </a:dk1>
      <a:lt1>
        <a:srgbClr val="1F1F1F"/>
      </a:lt1>
      <a:dk2>
        <a:srgbClr val="595959"/>
      </a:dk2>
      <a:lt2>
        <a:srgbClr val="13F4A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0F0F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162</Words>
  <Application>Microsoft Macintosh PowerPoint</Application>
  <PresentationFormat>Экран (16:9)</PresentationFormat>
  <Paragraphs>29</Paragraphs>
  <Slides>9</Slides>
  <Notes>9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Arial</vt:lpstr>
      <vt:lpstr>Manrope</vt:lpstr>
      <vt:lpstr>Anaheim</vt:lpstr>
      <vt:lpstr>Montserrat</vt:lpstr>
      <vt:lpstr>Nunito Light</vt:lpstr>
      <vt:lpstr>Arial Rounded MT Bold</vt:lpstr>
      <vt:lpstr>Bebas Neue</vt:lpstr>
      <vt:lpstr>Art Auction Meeting by Slidesgo</vt:lpstr>
      <vt:lpstr>ИГРА ЗМЕЙКА НА ПАЙТОН</vt:lpstr>
      <vt:lpstr> О ИГРЕ</vt:lpstr>
      <vt:lpstr>-------------</vt:lpstr>
      <vt:lpstr>-------------</vt:lpstr>
      <vt:lpstr>-------------</vt:lpstr>
      <vt:lpstr>-------------</vt:lpstr>
      <vt:lpstr>ЗАПУСК  ИГРЫ</vt:lpstr>
      <vt:lpstr>СПИСОК ИСПОЛЬЗУЕМОЙ ЛИТЕРАТУРЫ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 AUCTION MEETING</dc:title>
  <cp:lastModifiedBy>Microsoft Office User</cp:lastModifiedBy>
  <cp:revision>11</cp:revision>
  <dcterms:modified xsi:type="dcterms:W3CDTF">2023-05-23T17:48:39Z</dcterms:modified>
</cp:coreProperties>
</file>